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Nuni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Nunito-italic.fntdata"/><Relationship Id="rId10" Type="http://schemas.openxmlformats.org/officeDocument/2006/relationships/font" Target="fonts/Nunito-bold.fntdata"/><Relationship Id="rId12" Type="http://schemas.openxmlformats.org/officeDocument/2006/relationships/font" Target="fonts/Nunito-boldItalic.fntdata"/><Relationship Id="rId9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6c7d4a7f9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6c7d4a7f9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6c7d4a7f9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6c7d4a7f9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Wu0YDJENKiE" TargetMode="External"/><Relationship Id="rId4" Type="http://schemas.openxmlformats.org/officeDocument/2006/relationships/hyperlink" Target="https://www.youtube.com/watch?v=qWHxfvZIqeA" TargetMode="External"/><Relationship Id="rId5" Type="http://schemas.openxmlformats.org/officeDocument/2006/relationships/hyperlink" Target="https://www.youtube.com/watch?v=k1-TrAvp_x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Wu0YDJENKiE" TargetMode="External"/><Relationship Id="rId4" Type="http://schemas.openxmlformats.org/officeDocument/2006/relationships/hyperlink" Target="https://www.youtube.com/watch?v=qWHxfvZIqeA" TargetMode="External"/><Relationship Id="rId5" Type="http://schemas.openxmlformats.org/officeDocument/2006/relationships/hyperlink" Target="https://www.youtube.com/watch?v=k1-TrAvp_x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Music Theory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Applying concepts to everyday life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Pitch</a:t>
            </a:r>
            <a:endParaRPr sz="4000"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Listen to the following songs and consider the following questions: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What length of note is most often used in this song?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Using a piece of paper, draw a music staff and write out the rhythm of the a 10 sec music clip of your choice.</a:t>
            </a:r>
            <a:endParaRPr/>
          </a:p>
        </p:txBody>
      </p:sp>
      <p:sp>
        <p:nvSpPr>
          <p:cNvPr id="136" name="Google Shape;136;p14"/>
          <p:cNvSpPr txBox="1"/>
          <p:nvPr>
            <p:ph idx="2" type="body"/>
          </p:nvPr>
        </p:nvSpPr>
        <p:spPr>
          <a:xfrm>
            <a:off x="4723325" y="2350550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Beethoven’s 9th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Moonlight Sonata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Mozart’s Lacrimosa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Dynamics</a:t>
            </a:r>
            <a:endParaRPr sz="4000"/>
          </a:p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Listen to the following songs and consider the following questions: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If you could “draw” this pieces of music, what would their dynamics look like?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What dynamics are most often used in this songs?</a:t>
            </a:r>
            <a:endParaRPr/>
          </a:p>
        </p:txBody>
      </p:sp>
      <p:sp>
        <p:nvSpPr>
          <p:cNvPr id="143" name="Google Shape;143;p15"/>
          <p:cNvSpPr txBox="1"/>
          <p:nvPr>
            <p:ph idx="2" type="body"/>
          </p:nvPr>
        </p:nvSpPr>
        <p:spPr>
          <a:xfrm>
            <a:off x="4723325" y="2350550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Beethoven’s 9th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Moonlight Sonata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Mozart’s Lacrimosa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